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nb-N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98" y="9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vsoe2018.sciencesconf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705" y="1790077"/>
            <a:ext cx="6858000" cy="85281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705" y="2711943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5" y="195486"/>
            <a:ext cx="1008112" cy="104160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663804" y="7424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The </a:t>
            </a:r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First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Vietnam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Symposium </a:t>
            </a:r>
            <a:endParaRPr lang="en-GB" sz="1200" b="1" i="0" u="none" strike="noStrike" cap="none" dirty="0" smtClean="0">
              <a:solidFill>
                <a:srgbClr val="113680"/>
              </a:solidFill>
              <a:latin typeface="Helvetica" charset="0"/>
              <a:ea typeface="Helvetica" charset="0"/>
              <a:cs typeface="Helvetica" charset="0"/>
              <a:sym typeface="Georgia"/>
            </a:endParaRPr>
          </a:p>
          <a:p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on Advances in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Offshore Engineering</a:t>
            </a:r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/>
            </a:r>
            <a:b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</a:br>
            <a:endParaRPr lang="en-US" sz="12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r="30"/>
          <a:stretch/>
        </p:blipFill>
        <p:spPr>
          <a:xfrm>
            <a:off x="-8536" y="4355050"/>
            <a:ext cx="9162000" cy="81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95536" y="1030991"/>
            <a:ext cx="8291264" cy="32933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1221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032749"/>
            <a:ext cx="7886700" cy="2139553"/>
          </a:xfrm>
        </p:spPr>
        <p:txBody>
          <a:bodyPr anchor="b">
            <a:normAutofit/>
          </a:bodyPr>
          <a:lstStyle>
            <a:lvl1pPr marL="571500" indent="-571500">
              <a:buFontTx/>
              <a:buBlip>
                <a:blip r:embed="rId2"/>
              </a:buBlip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192543"/>
            <a:ext cx="7886700" cy="111275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99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140619"/>
            <a:ext cx="3886200" cy="3168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140619"/>
            <a:ext cx="3886200" cy="3168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10158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6572"/>
            <a:ext cx="3868340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764506"/>
            <a:ext cx="3868340" cy="2556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146572"/>
            <a:ext cx="3887391" cy="617934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764506"/>
            <a:ext cx="3887391" cy="25560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007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760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15C2-6D08-4AEC-90D4-4C6AA3BDC5A2}" type="datetimeFigureOut">
              <a:rPr lang="nb-NO" smtClean="0"/>
              <a:t>19.10.2018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5" name="Rectangle 4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1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512" y="771550"/>
            <a:ext cx="871296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05" y="195486"/>
            <a:ext cx="1008112" cy="104160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656184" y="74246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The </a:t>
            </a:r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First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Vietnam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Symposium </a:t>
            </a:r>
            <a:endParaRPr lang="en-GB" sz="1200" b="1" i="0" u="none" strike="noStrike" cap="none" dirty="0" smtClean="0">
              <a:solidFill>
                <a:srgbClr val="113680"/>
              </a:solidFill>
              <a:latin typeface="Helvetica" charset="0"/>
              <a:ea typeface="Helvetica" charset="0"/>
              <a:cs typeface="Helvetica" charset="0"/>
              <a:sym typeface="Georgia"/>
            </a:endParaRPr>
          </a:p>
          <a:p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on Advances in </a:t>
            </a:r>
            <a:r>
              <a:rPr lang="en" sz="1200" b="1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>Offshore Engineering</a:t>
            </a:r>
            <a: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  <a:t/>
            </a:r>
            <a:br>
              <a:rPr lang="en" sz="12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</a:rPr>
            </a:br>
            <a:endParaRPr lang="en-US" sz="12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5" name="Rektangel 7"/>
          <p:cNvSpPr/>
          <p:nvPr userDrawn="1"/>
        </p:nvSpPr>
        <p:spPr>
          <a:xfrm>
            <a:off x="239661" y="4359846"/>
            <a:ext cx="792088" cy="668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/>
          <a:srcRect r="30"/>
          <a:stretch/>
        </p:blipFill>
        <p:spPr>
          <a:xfrm>
            <a:off x="-8536" y="4355050"/>
            <a:ext cx="9162000" cy="811164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870223" y="4829862"/>
            <a:ext cx="3024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b="0" i="0" u="none" strike="noStrike" cap="none" dirty="0" smtClean="0">
                <a:solidFill>
                  <a:srgbClr val="113680"/>
                </a:solidFill>
                <a:latin typeface="Helvetica" charset="0"/>
                <a:ea typeface="Helvetica" charset="0"/>
                <a:cs typeface="Helvetica" charset="0"/>
                <a:sym typeface="Georgia"/>
                <a:hlinkClick r:id="rId4"/>
              </a:rPr>
              <a:t>https://vsoe2018.sciencesconf.org/</a:t>
            </a:r>
            <a:endParaRPr lang="en-US" sz="1400" b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2478297" y="1886772"/>
            <a:ext cx="418833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4000" dirty="0" smtClean="0">
                <a:solidFill>
                  <a:srgbClr val="00B0F0"/>
                </a:solidFill>
                <a:latin typeface="+mn-lt"/>
              </a:rPr>
              <a:t>CÁM</a:t>
            </a:r>
            <a:r>
              <a:rPr lang="nb-NO" sz="4000" baseline="0" dirty="0" smtClean="0">
                <a:solidFill>
                  <a:srgbClr val="00B0F0"/>
                </a:solidFill>
                <a:latin typeface="+mn-lt"/>
              </a:rPr>
              <a:t> ƠN!</a:t>
            </a:r>
          </a:p>
          <a:p>
            <a:pPr algn="ctr">
              <a:lnSpc>
                <a:spcPct val="150000"/>
              </a:lnSpc>
            </a:pPr>
            <a:r>
              <a:rPr lang="nb-NO" sz="4000" baseline="0" dirty="0" smtClean="0">
                <a:solidFill>
                  <a:srgbClr val="002060"/>
                </a:solidFill>
                <a:latin typeface="+mn-lt"/>
              </a:rPr>
              <a:t>THANK YOU!</a:t>
            </a:r>
            <a:endParaRPr lang="nb-NO" sz="40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56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174784"/>
            <a:ext cx="8291264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030990"/>
            <a:ext cx="8291264" cy="3601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140" y="4683443"/>
            <a:ext cx="11506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815C2-6D08-4AEC-90D4-4C6AA3BDC5A2}" type="datetimeFigureOut">
              <a:rPr lang="nb-NO" smtClean="0"/>
              <a:pPr/>
              <a:t>19.10.2018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4420" y="4683443"/>
            <a:ext cx="52730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8580" y="4683443"/>
            <a:ext cx="99822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88C5F-2CF6-4D75-B02D-E36752747E1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 userDrawn="1"/>
        </p:nvSpPr>
        <p:spPr>
          <a:xfrm>
            <a:off x="395536" y="941995"/>
            <a:ext cx="8291264" cy="360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28" y="4371949"/>
            <a:ext cx="578856" cy="59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7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B0F0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Tx/>
        <a:buBlip>
          <a:blip r:embed="rId11"/>
        </a:buBlip>
        <a:defRPr sz="2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Tx/>
        <a:buBlip>
          <a:blip r:embed="rId11"/>
        </a:buBlip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219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8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606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>NGI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Khoa.D.V.Huynh</dc:creator>
  <cp:lastModifiedBy>Khoa.D.V.Huynh</cp:lastModifiedBy>
  <cp:revision>4</cp:revision>
  <dcterms:created xsi:type="dcterms:W3CDTF">2018-10-19T21:41:21Z</dcterms:created>
  <dcterms:modified xsi:type="dcterms:W3CDTF">2018-10-19T22:29:27Z</dcterms:modified>
</cp:coreProperties>
</file>